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2.webp" ContentType="image/webp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14630400" cy="8229600"/>
  <p:notesSz cx="8229600" cy="14630400"/>
  <p:embeddedFontLst>
    <p:embeddedFont>
      <p:font typeface="Alexandria" pitchFamily="34" charset="0"/>
      <p:bold r:id="rId13"/>
    </p:embeddedFont>
    <p:embeddedFont>
      <p:font typeface="Alexandria" pitchFamily="34" charset="-122"/>
      <p:bold r:id="rId14"/>
    </p:embeddedFont>
    <p:embeddedFont>
      <p:font typeface="Alexandria" pitchFamily="34" charset="-120"/>
      <p:bold r:id="rId15"/>
    </p:embeddedFont>
    <p:embeddedFont>
      <p:font typeface="Nobile" panose="02000503050000020004" pitchFamily="34" charset="0"/>
      <p:bold r:id="rId16"/>
    </p:embeddedFont>
    <p:embeddedFont>
      <p:font typeface="Nobile" panose="02000503050000020004" pitchFamily="34" charset="-122"/>
      <p:bold r:id="rId17"/>
    </p:embeddedFont>
    <p:embeddedFont>
      <p:font typeface="Nobile" panose="02000503050000020004" pitchFamily="34" charset="-120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webp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3.xml"/><Relationship Id="rId17" Type="http://schemas.openxmlformats.org/officeDocument/2006/relationships/image" Target="../media/image3.pn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11.png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9540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NMSS Smart – School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5312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Solving communication and efficiency gaps in schools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756184"/>
            <a:ext cx="368950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Presented by Team NMSS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45067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Members: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6872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Prasidha Subedi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1092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Rishav Gautam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5312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Suyog Devkota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57117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7314565" y="-635"/>
            <a:ext cx="7315835" cy="83381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2345" y="520303"/>
            <a:ext cx="4901208" cy="591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Statement: </a:t>
            </a:r>
            <a:endParaRPr lang="en-US" sz="3700" dirty="0"/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662305" y="1395730"/>
            <a:ext cx="13703300" cy="1438275"/>
          </a:xfrm>
          <a:prstGeom prst="roundRect">
            <a:avLst>
              <a:gd name="adj" fmla="val 762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639485" y="1395532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1B54DA"/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942975" y="1607582"/>
            <a:ext cx="3436501" cy="2956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Communication Breakdowns</a:t>
            </a:r>
            <a:endParaRPr lang="en-US" sz="1850" dirty="0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942975" y="2016760"/>
            <a:ext cx="13221970" cy="605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Frequent miscommunication between teachers, students, and parents leading to confusion and missed information.</a:t>
            </a:r>
            <a:endParaRPr lang="en-US" sz="20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8" name="Shape 5"/>
          <p:cNvSpPr/>
          <p:nvPr>
            <p:custDataLst>
              <p:tags r:id="rId5"/>
            </p:custDataLst>
          </p:nvPr>
        </p:nvSpPr>
        <p:spPr>
          <a:xfrm>
            <a:off x="662305" y="3023235"/>
            <a:ext cx="13653770" cy="1438275"/>
          </a:xfrm>
          <a:prstGeom prst="roundRect">
            <a:avLst>
              <a:gd name="adj" fmla="val 762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p>
            <a:endParaRPr lang="en-US"/>
          </a:p>
        </p:txBody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639485" y="3023235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1B54DA"/>
          </a:solidFill>
        </p:spPr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942975" y="3235285"/>
            <a:ext cx="3602950" cy="2956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Manual Administrative Burden</a:t>
            </a:r>
            <a:endParaRPr lang="en-US" sz="1850" dirty="0"/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942975" y="3644265"/>
            <a:ext cx="13067665" cy="605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Teachers and staff spend excessive time creating timetables and managing routine tasks by hand.</a:t>
            </a:r>
            <a:endParaRPr lang="en-US" sz="20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12" name="Shape 9"/>
          <p:cNvSpPr/>
          <p:nvPr>
            <p:custDataLst>
              <p:tags r:id="rId9"/>
            </p:custDataLst>
          </p:nvPr>
        </p:nvSpPr>
        <p:spPr>
          <a:xfrm>
            <a:off x="662305" y="4650740"/>
            <a:ext cx="13655040" cy="1438275"/>
          </a:xfrm>
          <a:prstGeom prst="roundRect">
            <a:avLst>
              <a:gd name="adj" fmla="val 762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3" name="Shape 10"/>
          <p:cNvSpPr/>
          <p:nvPr>
            <p:custDataLst>
              <p:tags r:id="rId10"/>
            </p:custDataLst>
          </p:nvPr>
        </p:nvSpPr>
        <p:spPr>
          <a:xfrm>
            <a:off x="639485" y="4650938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1B54DA"/>
          </a:solidFill>
        </p:spPr>
      </p:sp>
      <p:sp>
        <p:nvSpPr>
          <p:cNvPr id="14" name="Text 11"/>
          <p:cNvSpPr/>
          <p:nvPr>
            <p:custDataLst>
              <p:tags r:id="rId11"/>
            </p:custDataLst>
          </p:nvPr>
        </p:nvSpPr>
        <p:spPr>
          <a:xfrm>
            <a:off x="942975" y="4862989"/>
            <a:ext cx="3497699" cy="2956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Inefficient Time Management</a:t>
            </a:r>
            <a:endParaRPr lang="en-US" sz="1850" dirty="0"/>
          </a:p>
        </p:txBody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942975" y="5272405"/>
            <a:ext cx="13270865" cy="605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Valuable classroom time is lost daily due to cumbersome and traditional attendance-taking methods.</a:t>
            </a:r>
            <a:endParaRPr lang="en-US" sz="20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16" name="Shape 13"/>
          <p:cNvSpPr/>
          <p:nvPr>
            <p:custDataLst>
              <p:tags r:id="rId13"/>
            </p:custDataLst>
          </p:nvPr>
        </p:nvSpPr>
        <p:spPr>
          <a:xfrm>
            <a:off x="639445" y="6490335"/>
            <a:ext cx="13611225" cy="1438275"/>
          </a:xfrm>
          <a:prstGeom prst="roundRect">
            <a:avLst>
              <a:gd name="adj" fmla="val 762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7" name="Shape 14"/>
          <p:cNvSpPr/>
          <p:nvPr>
            <p:custDataLst>
              <p:tags r:id="rId14"/>
            </p:custDataLst>
          </p:nvPr>
        </p:nvSpPr>
        <p:spPr>
          <a:xfrm>
            <a:off x="639485" y="6278642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1B54DA"/>
          </a:solidFill>
        </p:spPr>
      </p:sp>
      <p:sp>
        <p:nvSpPr>
          <p:cNvPr id="18" name="Text 15"/>
          <p:cNvSpPr/>
          <p:nvPr>
            <p:custDataLst>
              <p:tags r:id="rId15"/>
            </p:custDataLst>
          </p:nvPr>
        </p:nvSpPr>
        <p:spPr>
          <a:xfrm>
            <a:off x="942975" y="6490970"/>
            <a:ext cx="5109210" cy="295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Outdated Grading Processes</a:t>
            </a:r>
            <a:endParaRPr lang="en-US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9" name="Text 16"/>
          <p:cNvSpPr/>
          <p:nvPr>
            <p:custDataLst>
              <p:tags r:id="rId16"/>
            </p:custDataLst>
          </p:nvPr>
        </p:nvSpPr>
        <p:spPr>
          <a:xfrm>
            <a:off x="942975" y="6899910"/>
            <a:ext cx="13081635" cy="605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Complex and slow grading systems hinder timely feedback and accurate record-keeping for student performance.</a:t>
            </a:r>
            <a:endParaRPr lang="en-US" sz="20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66675" y="7809230"/>
            <a:ext cx="1863725" cy="4203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05612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Introducing NMSS Smart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NMSS Smart is a </a:t>
            </a:r>
            <a:r>
              <a:rPr lang="en-US" sz="1750" dirty="0">
                <a:solidFill>
                  <a:srgbClr val="1B54DA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single, integrated software solution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designed to revolutionize school operations.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22408" y="3170515"/>
            <a:ext cx="291024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Instant Notice Board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60934"/>
            <a:ext cx="423886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Real-time updates and announcements.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4362" y="4014192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170515"/>
            <a:ext cx="312027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Automated Timetable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660934"/>
            <a:ext cx="42389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Effortless schedule creation and management.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6713" y="4014192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6230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Digital Attendance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6113502"/>
            <a:ext cx="42389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Quick, accurate, and paperless tracking.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6713" y="5676543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085856" y="5623084"/>
            <a:ext cx="294679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Streamlined Grading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113502"/>
            <a:ext cx="423886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Efficient, consistent, and transparent assessment.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4362" y="5676543"/>
            <a:ext cx="318968" cy="3189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32665" y="7594600"/>
            <a:ext cx="2159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9222" y="800933"/>
            <a:ext cx="7798356" cy="12015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NMSS Smart Transforms Daily Tasks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9222" y="2290882"/>
            <a:ext cx="7798356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Experience seamless integration and efficiency with our intuitive workflow.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222" y="2814757"/>
            <a:ext cx="961311" cy="11534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12700" y="3006923"/>
            <a:ext cx="3486983" cy="300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Login to a Unified Dashboard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312700" y="3422571"/>
            <a:ext cx="6644878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All functionalities accessible from one central, user-friendly interface.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22" y="3968234"/>
            <a:ext cx="961311" cy="11534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12700" y="4160401"/>
            <a:ext cx="3290292" cy="300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Select Your Desired Feature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312700" y="4576048"/>
            <a:ext cx="6644878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Navigate effortlessly to modules like attendance, notices, or grading.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222" y="5121712"/>
            <a:ext cx="961311" cy="115347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12700" y="5313878"/>
            <a:ext cx="3224093" cy="300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Execute with a Single Click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312700" y="5729526"/>
            <a:ext cx="6644878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Perform complex tasks quickly and easily, minimizing manual input.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222" y="6275189"/>
            <a:ext cx="961311" cy="115347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12700" y="6467356"/>
            <a:ext cx="3945017" cy="300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Achieve Time Savings &amp; Accuracy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7312700" y="6883003"/>
            <a:ext cx="6644878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Drastically reduce administrative overhead and enhance data precision.</a:t>
            </a:r>
            <a:endParaRPr lang="en-US" sz="15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1400" y="7524115"/>
            <a:ext cx="2159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889" y="350282"/>
            <a:ext cx="5594985" cy="3980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Impact: Before &amp; After NMSS Smart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5889" y="1003102"/>
            <a:ext cx="13738622" cy="203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Witness the tangible benefits of a smarter, more connected school environment.</a:t>
            </a:r>
            <a:endParaRPr lang="en-US" sz="16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45889" y="1477566"/>
            <a:ext cx="2548176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Before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45889" y="1923455"/>
            <a:ext cx="6713934" cy="203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Slow, fragmented communication</a:t>
            </a:r>
            <a:endParaRPr lang="en-US" sz="14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45889" y="2171819"/>
            <a:ext cx="6713934" cy="203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Hours spent on manual admin tasks</a:t>
            </a:r>
            <a:endParaRPr lang="en-US" sz="14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84294" y="2420183"/>
            <a:ext cx="6713934" cy="203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Less time for actual teaching</a:t>
            </a:r>
            <a:endParaRPr lang="en-US" sz="14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45889" y="2668548"/>
            <a:ext cx="6713934" cy="203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Detached teacher-student interactions</a:t>
            </a:r>
            <a:endParaRPr lang="en-US" sz="14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3164840"/>
            <a:ext cx="5004435" cy="506476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78197" y="1477566"/>
            <a:ext cx="2548176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After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78197" y="1923455"/>
            <a:ext cx="6713934" cy="203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400" dirty="0">
                <a:solidFill>
                  <a:srgbClr val="1B54DA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Instant</a:t>
            </a: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, clear communication</a:t>
            </a:r>
            <a:endParaRPr lang="en-US" sz="14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78197" y="2171819"/>
            <a:ext cx="6713934" cy="203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400" dirty="0">
                <a:solidFill>
                  <a:srgbClr val="1B54DA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Automated</a:t>
            </a: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administrative processes</a:t>
            </a:r>
            <a:endParaRPr lang="en-US" sz="14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478197" y="2420183"/>
            <a:ext cx="6713934" cy="203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400" dirty="0">
                <a:solidFill>
                  <a:srgbClr val="1B54DA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More</a:t>
            </a: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dedicated teaching time</a:t>
            </a:r>
            <a:endParaRPr lang="en-US" sz="14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478197" y="2668548"/>
            <a:ext cx="6713934" cy="203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SzPct val="100000"/>
              <a:buNone/>
            </a:pPr>
            <a:r>
              <a:rPr lang="en-US" sz="1000" dirty="0">
                <a:solidFill>
                  <a:srgbClr val="1B54DA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</a:t>
            </a:r>
            <a:r>
              <a:rPr lang="en-US" sz="1400" dirty="0">
                <a:solidFill>
                  <a:srgbClr val="1B54DA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nhanced</a:t>
            </a: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teacher-student connectio</a:t>
            </a:r>
            <a:r>
              <a:rPr lang="en-US" sz="10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</a:t>
            </a:r>
            <a:endParaRPr lang="en-US" sz="10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965" y="3164840"/>
            <a:ext cx="4699000" cy="5065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1400" y="7594600"/>
            <a:ext cx="2159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06690" y="1559401"/>
            <a:ext cx="11341298" cy="1417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You!!!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50" y="4257675"/>
            <a:ext cx="13042900" cy="1988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     NMSS Smart: Innovating for a brighter academic future.</a:t>
            </a:r>
            <a:endParaRPr lang="en-US" sz="320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679990" y="6725404"/>
            <a:ext cx="477845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Team NMSS | IT FEST 2025 NMSS. 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1650" y="7407275"/>
            <a:ext cx="2698750" cy="8223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10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11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12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13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14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15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16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2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3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4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5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6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7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8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ags/tag9.xml><?xml version="1.0" encoding="utf-8"?>
<p:tagLst xmlns:p="http://schemas.openxmlformats.org/presentationml/2006/main">
  <p:tag name="KSO_WM_DIAGRAM_VIRTUALLY_FRAME" val="{&quot;height&quot;:514.415590551181,&quot;left&quot;:50.35,&quot;top&quot;:109.8844094488189,&quot;width&quot;:1080.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2044</Words>
  <Application>WPS Presentation</Application>
  <PresentationFormat>On-screen Show (16:9)</PresentationFormat>
  <Paragraphs>102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Arial</vt:lpstr>
      <vt:lpstr>SimSun</vt:lpstr>
      <vt:lpstr>Wingdings</vt:lpstr>
      <vt:lpstr>Alexandria</vt:lpstr>
      <vt:lpstr>Alexandria</vt:lpstr>
      <vt:lpstr>Alexandria</vt:lpstr>
      <vt:lpstr>Nobile</vt:lpstr>
      <vt:lpstr>Nobile</vt:lpstr>
      <vt:lpstr>Nobile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hp</cp:lastModifiedBy>
  <cp:revision>2</cp:revision>
  <dcterms:created xsi:type="dcterms:W3CDTF">2025-12-28T01:55:00Z</dcterms:created>
  <dcterms:modified xsi:type="dcterms:W3CDTF">2025-12-28T05:43:46Z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65220488AE8940E38F70C54EE7C9197E_12</vt:lpwstr>
  </property>
  <property fmtid="{D5CDD505-2E9C-101B-9397-08002B2CF9AE}" pid="3" name="KSOProductBuildVer">
    <vt:lpwstr>1033-12.2.0.23196</vt:lpwstr>
  </property>
</Properties>
</file>